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CA195-27FE-4357-B96C-9FC10919231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8228F-6734-41AA-A39C-5CE4C1030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57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Voiceover script: </a:t>
            </a:r>
          </a:p>
          <a:p>
            <a:r>
              <a:rPr lang="en-US" dirty="0"/>
              <a:t>Welcome to Puppy Love. This lesson will take you approximately 5 minutes to complete. Click the begin to get started.</a:t>
            </a:r>
          </a:p>
          <a:p>
            <a:endParaRPr lang="en-US" dirty="0"/>
          </a:p>
          <a:p>
            <a:r>
              <a:rPr lang="en-US" dirty="0"/>
              <a:t>Image suggestion:</a:t>
            </a:r>
          </a:p>
          <a:p>
            <a:r>
              <a:rPr lang="en-US" dirty="0"/>
              <a:t>Large photo of a puppy that fills the screen.</a:t>
            </a:r>
          </a:p>
          <a:p>
            <a:endParaRPr lang="en-US" dirty="0"/>
          </a:p>
          <a:p>
            <a:r>
              <a:rPr lang="en-US" dirty="0"/>
              <a:t>Navigation: Add a Begin button that goes to slide 2. Remove player navigation.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8228F-6734-41AA-A39C-5CE4C10301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60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Voiceover Script:</a:t>
            </a:r>
          </a:p>
          <a:p>
            <a:r>
              <a:rPr lang="en-US" dirty="0"/>
              <a:t>During this lesson, you will learn three key puppy care essentials: mealtime, playtime, and bedtime. Let’s begin with mealtime. Click the Next button to continue.</a:t>
            </a:r>
          </a:p>
          <a:p>
            <a:endParaRPr lang="en-US" dirty="0"/>
          </a:p>
          <a:p>
            <a:r>
              <a:rPr lang="en-US" dirty="0"/>
              <a:t>Image suggestions: Iconography representing a dog bowl, a dog playing, and a dog house.</a:t>
            </a:r>
          </a:p>
          <a:p>
            <a:endParaRPr lang="en-US" dirty="0"/>
          </a:p>
          <a:p>
            <a:r>
              <a:rPr lang="en-US" dirty="0"/>
              <a:t>Navigation: onscreen buttons only. One icon for a house that goes back to slide 1. One button that goes to the </a:t>
            </a:r>
            <a:r>
              <a:rPr lang="en-US"/>
              <a:t>Mealtime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8228F-6734-41AA-A39C-5CE4C10301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7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EC454-74E8-E391-AA85-B3B4E0D13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CEC8EB-97CB-3719-3A64-F531EC9C21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B00AF-56A9-E5C4-E9B1-B90D48EB7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341A6-8973-BF24-276E-CA12B663E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D46FD-3440-3CB8-F766-FB5F68C78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4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0942E-70F6-56B4-5928-BE794B82F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EAE670-16AB-8BC9-FEA9-3A9B8833C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E4723-8740-7AC2-BB68-9D3CF6F0F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EB0EE-D0E2-4DEB-52BD-859B09E5B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27C54-63A9-FCEB-389D-F09A4BD32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9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BB16A8-9B76-9C0D-C3ED-4282F86601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52D9F2-0DB8-D42B-093F-84820096E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E3C52-9D89-04DF-AD6C-41F03BFC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4BF18-C33C-8BBD-210B-BB5806B23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9A1F5-CC35-F16D-AB4F-DBBBC4CF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96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F1C94-8EBB-B6BB-91F0-4DC08BB4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599C6-CD4B-ADBA-6C9F-D016A542B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36722-E4AA-7287-3F3F-ED2DEA1F4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73377-2A00-E522-9DAA-81383A19F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54B06-865E-FE64-47EB-4933B2A31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98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AEA63-E0E1-3CA7-20DA-FDED26FB2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FDBD3-4899-E915-8831-8F7023C10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6FE78-DB3C-2274-60F7-943E68C8E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B58F5-7945-7F63-CE39-533A0248F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6ED26-5B64-4F78-9FC3-32E26372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07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33B66-8FBF-D0C5-64BA-8E2EB146B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95468-F321-0233-056E-61BA665D9C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2BF22-3310-F59A-6F1F-9463CCF5F9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C88BDC-6041-88D6-71F4-A806281D8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09C290-5E90-6EDD-68F9-4C6789F26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C849F0-F583-7415-ACBB-02C790600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6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33738-0D73-D437-252F-DF21E10D9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CB22A-1831-D5AC-42A6-3F57787A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B63C93-A4BB-C091-DBF9-3753659632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3112ED-E62F-917F-0D69-911F25BDA8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137D26-FF35-2194-42F8-FE732E2A46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2F0D30-31E5-49ED-46E0-8F6168470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FB3482-D8D3-0B0B-4CBC-9AAF7333D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5F9453-D2C6-CA33-C6C0-9A3B09BB3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7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6968C-07F0-DB0A-1431-0EB5C7795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A3529-6911-D668-EB18-D651EB421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20B102-B860-1C62-AF96-470677BE1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DAF24-D685-6A0A-97FC-72E40D979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0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755277-E1C0-3952-108F-3B4FDF576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B82FBE-222E-99CD-FB50-5A3B9EC1E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8CA2C-00AB-082B-C3C5-2F439A015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0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6AA86-1F1F-18D6-CB28-BE1736AC1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0ABAE-688D-6E25-DDE1-A75D1116E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F1BBF4-922D-A2C2-CE63-F8F2E3505E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10874E-62A8-9060-0484-7F86D5574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0F4A14-B692-F674-DDC1-7FD604C87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67F83-70F5-5011-72D6-FE5435E75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7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9E573-F8B6-0689-6478-B3A86AC09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191204-2192-AD7A-06B6-2B256086C0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962CED-BC52-89F5-78B4-EF7F19F7CE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B7ACC1-52E3-C120-06B5-C236DABA6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EB574-CAB1-057A-30E3-A18ADA8E0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477DF6-205B-C0E0-0E59-86537BBE8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D2A713-FD2E-D6C9-610A-394EC0F51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B0CC2-7F74-743E-7F13-FF669D9D1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F711C-2B21-61F1-A5E8-F364566F04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262D9-6F16-59E6-7E2D-5B27AD7672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4218F-F17E-D8B9-855E-5A031638D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9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E7A1D-6A43-379A-080F-2E9A66CC25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Puppy Love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232572-D56A-EAA5-F723-2099449565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Your one-stop shop for all things puppy!</a:t>
            </a:r>
          </a:p>
        </p:txBody>
      </p:sp>
    </p:spTree>
    <p:extLst>
      <p:ext uri="{BB962C8B-B14F-4D97-AF65-F5344CB8AC3E}">
        <p14:creationId xmlns:p14="http://schemas.microsoft.com/office/powerpoint/2010/main" val="367325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65229-E290-F548-6E23-5BA0D0D03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Overview</a:t>
            </a:r>
          </a:p>
        </p:txBody>
      </p:sp>
    </p:spTree>
    <p:extLst>
      <p:ext uri="{BB962C8B-B14F-4D97-AF65-F5344CB8AC3E}">
        <p14:creationId xmlns:p14="http://schemas.microsoft.com/office/powerpoint/2010/main" val="2518005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149</Words>
  <Application>Microsoft Office PowerPoint</Application>
  <PresentationFormat>Widescreen</PresentationFormat>
  <Paragraphs>18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Puppy Love</vt:lpstr>
      <vt:lpstr>Lesson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Kevin Siegel</dc:creator>
  <cp:lastModifiedBy>Kevin Siegel</cp:lastModifiedBy>
  <cp:revision>2</cp:revision>
  <dcterms:created xsi:type="dcterms:W3CDTF">2024-08-23T13:04:12Z</dcterms:created>
  <dcterms:modified xsi:type="dcterms:W3CDTF">2024-08-23T13:12:26Z</dcterms:modified>
</cp:coreProperties>
</file>