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3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1074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30CA195-27FE-4357-B96C-9FC10919231C}" type="datetimeFigureOut">
              <a:rPr lang="en-US" smtClean="0"/>
              <a:t>8/23/24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A08228F-6734-41AA-A39C-5CE4C10301B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795715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Voiceover script: </a:t>
            </a:r>
          </a:p>
          <a:p>
            <a:r>
              <a:rPr lang="en-US" dirty="0"/>
              <a:t>Welcome to Puppy Love. This lesson will take you approximately 5 minutes to complete. Click the begin to get started.</a:t>
            </a:r>
          </a:p>
          <a:p>
            <a:endParaRPr lang="en-US" dirty="0"/>
          </a:p>
          <a:p>
            <a:r>
              <a:rPr lang="en-US" dirty="0"/>
              <a:t>Image suggestion:</a:t>
            </a:r>
          </a:p>
          <a:p>
            <a:r>
              <a:rPr lang="en-US" dirty="0"/>
              <a:t>Large photo of a puppy that fills the screen.</a:t>
            </a:r>
          </a:p>
          <a:p>
            <a:endParaRPr lang="en-US" dirty="0"/>
          </a:p>
          <a:p>
            <a:r>
              <a:rPr lang="en-US" dirty="0"/>
              <a:t>Navigation: Add a Begin button that goes to slide 2. Remove player navigation.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A08228F-6734-41AA-A39C-5CE4C10301B9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36601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Voiceover Script:</a:t>
            </a:r>
          </a:p>
          <a:p>
            <a:r>
              <a:rPr lang="en-US" dirty="0"/>
              <a:t>During this lesson, you will learn three key puppy care essentials: mealtime, playtime, and bedtime. Let’s begin with mealtime. Click the Next button to continue.</a:t>
            </a:r>
          </a:p>
          <a:p>
            <a:endParaRPr lang="en-US" dirty="0"/>
          </a:p>
          <a:p>
            <a:r>
              <a:rPr lang="en-US" dirty="0"/>
              <a:t>Image suggestions: Iconography representing a dog bowl, a dog playing, and a dog house.</a:t>
            </a:r>
          </a:p>
          <a:p>
            <a:endParaRPr lang="en-US" dirty="0"/>
          </a:p>
          <a:p>
            <a:r>
              <a:rPr lang="en-US" dirty="0"/>
              <a:t>Navigation: onscreen buttons only. One icon for a house that goes back to slide 1. One button that goes to the </a:t>
            </a:r>
            <a:r>
              <a:rPr lang="en-US"/>
              <a:t>Mealtime slide.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CA08228F-6734-41AA-A39C-5CE4C10301B9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697782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38EC454-74E8-E391-AA85-B3B4E0D134F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ECEC8EB-97CB-3719-3A64-F531EC9C214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68B00AF-56A9-E5C4-E9B1-B90D48EB7C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1341A6-8973-BF24-276E-CA12B663E7A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A8D46FD-3440-3CB8-F766-FB5F68C785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9433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80942E-70F6-56B4-5928-BE794B82FA2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DEAE670-16AB-8BC9-FEA9-3A9B8833C49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51E4723-8740-7AC2-BB68-9D3CF6F0FD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2EB0EE-D0E2-4DEB-52BD-859B09E5B6F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B427C54-63A9-FCEB-389D-F09A4BD32E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429647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6BB16A8-9B76-9C0D-C3ED-4282F86601D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A52D9F2-0DB8-D42B-093F-84820096E0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19E3C52-9D89-04DF-AD6C-41F03BFCA2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834BF18-C33C-8BBD-210B-BB5806B239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E99A1F5-CC35-F16D-AB4F-DBBBC4CF42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97968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2F1C94-8EBB-B6BB-91F0-4DC08BB4973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8E599C6-CD4B-ADBA-6C9F-D016A542B1F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A36722-E4AA-7287-3F3F-ED2DEA1F4E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4C73377-2A00-E522-9DAA-81383A19F3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3154B06-865E-FE64-47EB-4933B2A31A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79801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EAEA63-E0E1-3CA7-20DA-FDED26FB20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14FDBD3-4899-E915-8831-8F7023C10AD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006FE78-DB3C-2274-60F7-943E68C8E06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1CB58F5-7945-7F63-CE39-533A0248FC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626ED26-5B64-4F78-9FC3-32E263729B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950070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933B66-8FBF-D0C5-64BA-8E2EB146B63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795468-F321-0233-056E-61BA665D9CC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862BF22-3310-F59A-6F1F-9463CCF5F99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5C88BDC-6041-88D6-71F4-A806281D8B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509C290-5E90-6EDD-68F9-4C6789F264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BC849F0-F583-7415-ACBB-02C790600F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06630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A33738-0D73-D437-252F-DF21E10D981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5CB22A-1831-D5AC-42A6-3F57787A830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8B63C93-A4BB-C091-DBF9-3753659632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93112ED-E62F-917F-0D69-911F25BDA8A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5D137D26-FF35-2194-42F8-FE732E2A46E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142F0D30-31E5-49ED-46E0-8F6168470C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1FB3482-D8D3-0B0B-4CBC-9AAF7333DF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655F9453-D2C6-CA33-C6C0-9A3B09BB36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42719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9C6968C-07F0-DB0A-1431-0EB5C779511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7DA3529-6911-D668-EB18-D651EB4219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120B102-B860-1C62-AF96-470677BE16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93DAF24-D685-6A0A-97FC-72E40D9793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950340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5755277-E1C0-3952-108F-3B4FDF576DF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6B82FBE-222E-99CD-FB50-5A3B9EC1E9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FC8CA2C-00AB-082B-C3C5-2F439A0158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57080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086AA86-1F1F-18D6-CB28-BE1736AC16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A90ABAE-688D-6E25-DDE1-A75D1116E2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2F1BBF4-922D-A2C2-CE63-F8F2E3505E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410874E-62A8-9060-0484-7F86D5574D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30F4A14-B692-F674-DDC1-7FD604C879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D67F83-70F5-5011-72D6-FE5435E752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007688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69E573-F8B6-0689-6478-B3A86AC093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0191204-2192-AD7A-06B6-2B256086C09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E962CED-BC52-89F5-78B4-EF7F19F7CED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9B7ACC1-52E3-C120-06B5-C236DABA62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90EB574-CAB1-057A-30E3-A18ADA8E0F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7477DF6-205B-C0E0-0E59-86537BBE88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04803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D2A713-FD2E-D6C9-610A-394EC0F51C4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3CB0CC2-7F74-743E-7F13-FF669D9D176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F6F711C-2B21-61F1-A5E8-F364566F0428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F77E1363-29F1-4AFE-96C5-2225B87ED4DE}" type="datetimeFigureOut">
              <a:rPr lang="en-US" smtClean="0"/>
              <a:t>8/23/24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21262D9-6F16-59E6-7E2D-5B27AD76726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874218F-F17E-D8B9-855E-5A031638D53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85541B9-A0F0-4906-B529-ACCCEC0EE56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50902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EE7A1D-6A43-379A-080F-2E9A66CC256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Puppy Love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E232572-D56A-EAA5-F723-20994495654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Your one-stop shop for all things puppy!</a:t>
            </a:r>
          </a:p>
        </p:txBody>
      </p:sp>
    </p:spTree>
    <p:extLst>
      <p:ext uri="{BB962C8B-B14F-4D97-AF65-F5344CB8AC3E}">
        <p14:creationId xmlns:p14="http://schemas.microsoft.com/office/powerpoint/2010/main" val="36732530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6765229-E290-F548-6E23-5BA0D0D03D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Lesson Overview</a:t>
            </a:r>
          </a:p>
        </p:txBody>
      </p:sp>
    </p:spTree>
    <p:extLst>
      <p:ext uri="{BB962C8B-B14F-4D97-AF65-F5344CB8AC3E}">
        <p14:creationId xmlns:p14="http://schemas.microsoft.com/office/powerpoint/2010/main" val="251800594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Words>149</Words>
  <Application>Microsoft Office PowerPoint</Application>
  <PresentationFormat>Widescreen</PresentationFormat>
  <Paragraphs>18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Aptos</vt:lpstr>
      <vt:lpstr>Aptos Display</vt:lpstr>
      <vt:lpstr>Arial</vt:lpstr>
      <vt:lpstr>Office Theme</vt:lpstr>
      <vt:lpstr>Puppy Love</vt:lpstr>
      <vt:lpstr>Lesson Overview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Kevin Siegel</dc:creator>
  <cp:lastModifiedBy>Kevin Siegel</cp:lastModifiedBy>
  <cp:revision>2</cp:revision>
  <dcterms:created xsi:type="dcterms:W3CDTF">2024-08-23T13:04:12Z</dcterms:created>
  <dcterms:modified xsi:type="dcterms:W3CDTF">2024-08-23T13:12:26Z</dcterms:modified>
</cp:coreProperties>
</file>

<file path=docProps/thumbnail.jpeg>
</file>